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Roboto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8547f3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8547f3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88547f36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88547f36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88547f36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88547f36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88547f36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88547f36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88547f36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88547f36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88547f36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88547f36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8547f36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8547f36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8547f36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88547f36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88547f36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88547f36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88547f36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88547f36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88547f36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88547f36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88547f36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88547f3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88547f36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88547f36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88547f36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88547f36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88547f36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88547f36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88547f36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88547f36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88547f36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88547f36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88547f36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88547f36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88547f36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88547f36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88547f363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88547f36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88547f363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88547f363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88547f363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88547f36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8547f3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8547f3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88547f363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88547f36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88547f36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88547f36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88547f363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88547f36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88547f36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88547f36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8a6deffc6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8a6deffc6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8a6deffc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8a6deffc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8a6deffc6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8a6deffc6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8a6deffc6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8a6deffc6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8a6deffc6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8a6deffc6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8a6deffc6_1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8a6deffc6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88547f36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88547f36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8a6deffc6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8a6deffc6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8a6deffc6_1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8a6deffc6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8a6deffc6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8a6deffc6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8a6deffc6_1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8a6deffc6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8a6deffc6_1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8a6deffc6_1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8a6deffc6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8a6deffc6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8a6deffc6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8a6deffc6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8a6deffc6_1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8a6deffc6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8a6deffc6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8a6deffc6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8a6deffc6_1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8a6deffc6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8547f36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8547f36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8a6deffc6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8a6deffc6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8a6deffc6_1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8a6deffc6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8a6deffc6_1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8a6deffc6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8a6deffc6_1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8a6deffc6_1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88547f36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88547f36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8547f36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8547f36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88547f36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88547f36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88547f36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88547f36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JeVSmq1Nrpw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11708" y="732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Percents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49575"/>
            <a:ext cx="2601486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589" y="2944038"/>
            <a:ext cx="2238711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2163" y="3006797"/>
            <a:ext cx="3429000" cy="19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184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12% of 19? 						b)	What is 18% of 29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19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Problem!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928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 co-workers are buying Ted a going away present and will each pay 10%. They decide to buy him a backpack for  $92.30 including tax. How much should each person pay?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Review!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152475"/>
            <a:ext cx="472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does the word ‘of’ mean?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does the word percent mean?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the first step when multiplying by a percent?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8567" l="9129" r="9794" t="0"/>
          <a:stretch/>
        </p:blipFill>
        <p:spPr>
          <a:xfrm>
            <a:off x="5601083" y="110138"/>
            <a:ext cx="3078593" cy="49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Percents greater than 100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It is possible for percents to represented as greater than 100. For example we can see percents greater than 100 in grades, business earnings and sports.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Percents greater than 100 are still represented as a fraction with 100 as the denominator.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975" y="1017725"/>
            <a:ext cx="4267200" cy="2853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45025"/>
            <a:ext cx="861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Convert the following percentages into fractions and decimals</a:t>
            </a:r>
            <a:endParaRPr sz="2400"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157%										b)	343%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45025"/>
            <a:ext cx="861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Convert the following percentages into fractions and decimals</a:t>
            </a:r>
            <a:endParaRPr sz="2400"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210%										d)	101%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following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150% of 0.5								b) 120% of 150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following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315% of 40								d)	276% of 310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Ivan is 160 cm tall. Tiara is 152 cm tall. Both Ivan and Tiara are 13 years old. An adult's height is normally 107% of his or her height at age 13. What are Ivan and Tiara’s expected adult heights?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Remember!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In math we are often trying to solve for an unknown variable. A variable is generally represented by the letter ‘x’ or another letter.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Whenever there is an unknown in a question writing a variable can make said question easier to solve.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425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history of percent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425" y="1376975"/>
            <a:ext cx="3190175" cy="23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77225" y="1536800"/>
            <a:ext cx="4023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https://www.youtube.com/watch?v=JeVSmq1Nrpw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311700" y="43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 for the unknown variable</a:t>
            </a:r>
            <a:endParaRPr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120% of a number is 36						b) 140% of a number is 70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43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 for the unknown variable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320% of a number is 96					b) 205% of a number is 82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 bacon double cheeseburger, fries and a medium milkshake provide a Grade 8 student with 390% of the recommended daily grams of fat allowance. How many grams of fat are in the meal if the recommended daily allowance is 20 grams? 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Review!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does percent mean?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Can percents be greater than 100?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When might we see percents greater than 100?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1" cy="237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675" y="3370400"/>
            <a:ext cx="7715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Fractional Percents</a:t>
            </a:r>
            <a:endParaRPr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311700" y="11167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fractional percent is a number out of one hundred that includes a fraction.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Fractional percents can be written as mixed number percents or percentages with decimals.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For example, twelve and a half percent can be represented as 12.5% or 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125" y="741500"/>
            <a:ext cx="4075472" cy="305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fractional percents as fractions</a:t>
            </a:r>
            <a:endParaRPr/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To write a fractional percent as a fraction;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GB">
                <a:solidFill>
                  <a:srgbClr val="000000"/>
                </a:solidFill>
              </a:rPr>
              <a:t>If included, write the mixed number as a fraction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GB">
                <a:solidFill>
                  <a:srgbClr val="000000"/>
                </a:solidFill>
              </a:rPr>
              <a:t>Divide the fraction by 100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AutoNum type="arabicParenR"/>
            </a:pPr>
            <a:r>
              <a:rPr lang="en-GB">
                <a:solidFill>
                  <a:srgbClr val="000000"/>
                </a:solidFill>
              </a:rPr>
              <a:t>Write the fraction in lowest terms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225" y="1017725"/>
            <a:ext cx="3240875" cy="32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try!</a:t>
            </a:r>
            <a:endParaRPr/>
          </a:p>
        </p:txBody>
      </p:sp>
      <p:sp>
        <p:nvSpPr>
          <p:cNvPr id="248" name="Google Shape;248;p38"/>
          <p:cNvSpPr txBox="1"/>
          <p:nvPr/>
        </p:nvSpPr>
        <p:spPr>
          <a:xfrm>
            <a:off x="5119675" y="512100"/>
            <a:ext cx="37722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To write a fractional percent as a fraction;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-GB" sz="1800">
                <a:solidFill>
                  <a:schemeClr val="dk1"/>
                </a:solidFill>
              </a:rPr>
              <a:t>If included, write the mixed number as a fraction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-GB" sz="1800">
                <a:solidFill>
                  <a:schemeClr val="dk1"/>
                </a:solidFill>
              </a:rPr>
              <a:t>Divide the fraction by 100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AutoNum type="arabicParenR"/>
            </a:pPr>
            <a:r>
              <a:rPr lang="en-GB" sz="1800">
                <a:solidFill>
                  <a:schemeClr val="dk1"/>
                </a:solidFill>
              </a:rPr>
              <a:t>Write the fraction in lowest terms</a:t>
            </a:r>
            <a:endParaRPr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25" y="1017725"/>
            <a:ext cx="12954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the following as fractions in lowest terms</a:t>
            </a:r>
            <a:endParaRPr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									d)	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700" y="962325"/>
            <a:ext cx="1028700" cy="9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25" y="1000250"/>
            <a:ext cx="1090600" cy="8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the following as fractions in lowest terms</a:t>
            </a:r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25.5%								d)	60.25%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Remember!</a:t>
            </a:r>
            <a:endParaRPr/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 calculate percentages of numbers;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chemeClr val="dk1"/>
                </a:solidFill>
              </a:rPr>
              <a:t>Change the percentage into a decimal.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chemeClr val="dk1"/>
                </a:solidFill>
              </a:rPr>
              <a:t>If you see the word ‘of’ change it to the multiplication symbol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chemeClr val="dk1"/>
                </a:solidFill>
              </a:rPr>
              <a:t>Multiply the decimal by the number you are calculating the percentage of. </a:t>
            </a:r>
            <a:endParaRPr/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950" y="1148563"/>
            <a:ext cx="4267201" cy="284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24200" y="216425"/>
            <a:ext cx="888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Rewrite the following as a fraction and a decimal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79%										c)	51%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b) 	3%										d)	123%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</a:t>
            </a:r>
            <a:endParaRPr/>
          </a:p>
        </p:txBody>
      </p:sp>
      <p:sp>
        <p:nvSpPr>
          <p:cNvPr id="276" name="Google Shape;276;p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0.5% of 250							b)	1.25% of 320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</a:t>
            </a:r>
            <a:endParaRPr/>
          </a:p>
        </p:txBody>
      </p:sp>
      <p:sp>
        <p:nvSpPr>
          <p:cNvPr id="282" name="Google Shape;282;p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1.5% of 520							b)	3.25% of 410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Your friend wants you to help deliver newspapers that will sell for a total of $350. He gives you two choices. Either 3.5% of total sales or a lump sum of $25. What is the better deal? 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/>
          <p:nvPr>
            <p:ph type="title"/>
          </p:nvPr>
        </p:nvSpPr>
        <p:spPr>
          <a:xfrm>
            <a:off x="311700" y="33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Practice!</a:t>
            </a:r>
            <a:endParaRPr/>
          </a:p>
        </p:txBody>
      </p:sp>
      <p:sp>
        <p:nvSpPr>
          <p:cNvPr id="293" name="Google Shape;293;p45"/>
          <p:cNvSpPr txBox="1"/>
          <p:nvPr>
            <p:ph idx="1" type="body"/>
          </p:nvPr>
        </p:nvSpPr>
        <p:spPr>
          <a:xfrm>
            <a:off x="311700" y="1017725"/>
            <a:ext cx="8520600" cy="13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Pages 152-153 Questions #2, 4, 6, 7, 8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Pages 157-158 Questions # 4, 5, 8, 10, 12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161 Questions #2, 3, 6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165 Questions # 1, 3, 5, 6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4" name="Google Shape;2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250" y="2852100"/>
            <a:ext cx="2907500" cy="22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Review!</a:t>
            </a:r>
            <a:endParaRPr/>
          </a:p>
        </p:txBody>
      </p:sp>
      <p:sp>
        <p:nvSpPr>
          <p:cNvPr id="300" name="Google Shape;300;p46"/>
          <p:cNvSpPr txBox="1"/>
          <p:nvPr>
            <p:ph idx="1" type="body"/>
          </p:nvPr>
        </p:nvSpPr>
        <p:spPr>
          <a:xfrm>
            <a:off x="311700" y="1152475"/>
            <a:ext cx="47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does the word percent mean?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chemeClr val="dk1"/>
                </a:solidFill>
              </a:rPr>
              <a:t>How do you write 25.5% as a fraction?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chemeClr val="dk1"/>
                </a:solidFill>
              </a:rPr>
              <a:t>Dow do you write 25.5% as a decimal?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1" name="Google Shape;3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00" y="916388"/>
            <a:ext cx="2630750" cy="33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Increasing Percentages</a:t>
            </a:r>
            <a:endParaRPr/>
          </a:p>
        </p:txBody>
      </p:sp>
      <p:sp>
        <p:nvSpPr>
          <p:cNvPr id="307" name="Google Shape;307;p4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In certain situations a value may be increased by a percentage. When this is the case we add 100% to our original percentage and continue forward.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For example; An increase of 5% is the same as multiplying by 105%.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8" name="Google Shape;3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400" y="941675"/>
            <a:ext cx="41529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total price</a:t>
            </a:r>
            <a:endParaRPr/>
          </a:p>
        </p:txBody>
      </p:sp>
      <p:sp>
        <p:nvSpPr>
          <p:cNvPr id="314" name="Google Shape;314;p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$39.99 with 5% sales tax				b)	$40.25 with 7% sales tax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total price</a:t>
            </a:r>
            <a:endParaRPr/>
          </a:p>
        </p:txBody>
      </p:sp>
      <p:sp>
        <p:nvSpPr>
          <p:cNvPr id="320" name="Google Shape;320;p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$19.99 with 12% sales tax				b)	$32.50 with 14% sales tax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In 2005, the number of movie tickets sold in Canada increased 0.5% to 120.3 million. Suppose it increased another 0.5% in 2006.What is the new number of movie tickets sold?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>
            <p:ph type="title"/>
          </p:nvPr>
        </p:nvSpPr>
        <p:spPr>
          <a:xfrm>
            <a:off x="311700" y="445025"/>
            <a:ext cx="864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population of a town with 8500 people increased 8% last year. What is the new population of the town?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382350"/>
            <a:ext cx="898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the following as fractions in lowest terms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15%											b) 4%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Decreasing Percentages</a:t>
            </a:r>
            <a:endParaRPr/>
          </a:p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Percents can also be used to calculate a decrease in number. To calculate a decrease using a percent we subtract from 100% and multiply the number.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For example; A 15% discount is the same as paying 85% of the full price.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7" name="Google Shape;33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52475"/>
            <a:ext cx="4267200" cy="319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percent decrease</a:t>
            </a:r>
            <a:endParaRPr/>
          </a:p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15% discount on $14.99				b)	32% discount on $18.00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Miriam wants to buy a pair of inline skates. One store is selling the skates at 15% off the regular price of $149.95. Another store is selling the skates for $139.95, with 10% off. Which store has the better price?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Review!</a:t>
            </a:r>
            <a:endParaRPr/>
          </a:p>
        </p:txBody>
      </p:sp>
      <p:sp>
        <p:nvSpPr>
          <p:cNvPr id="354" name="Google Shape;354;p55"/>
          <p:cNvSpPr txBox="1"/>
          <p:nvPr>
            <p:ph idx="1" type="body"/>
          </p:nvPr>
        </p:nvSpPr>
        <p:spPr>
          <a:xfrm>
            <a:off x="311700" y="1152475"/>
            <a:ext cx="456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How do you calculate an increase in percent?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does the word percent mean?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Can you also calculate decreasing percentages?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55" name="Google Shape;3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600" y="9556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</a:t>
            </a:r>
            <a:endParaRPr/>
          </a:p>
        </p:txBody>
      </p:sp>
      <p:sp>
        <p:nvSpPr>
          <p:cNvPr id="361" name="Google Shape;361;p5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A 30% increase from 50				b)	A 150% increase from 50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Mikael’s father bought a new car for $35 500. The car decreased in value by 20% after one year. What was the value of the car after the one year?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/>
              <a:t>John wants to buy an MP3 player. At a store he sees a player that regularly sells for $119.95. It is advertised at 20% off, but, because he lives in British Columbia, he has to pay 5% GST and 7% PST. He has saved $115 from babysitting. Can he buy the MP3 player?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herd of 200 caribou was moved to a new location. The population increased by 10% the first year and then increased by 20% the second year. What was the percent increase after two years?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television is on sale for 25% off the regular price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$339.95. Calculate the discount and the final cost if the tax is 5% in Alberta, where there is no PST.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 A student is awarded a $1000 scholarship and places it in an account that pays 3% simple interest per year. What is the total value of the scholarship amount at the end of the second year?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375425"/>
            <a:ext cx="898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the following as fractions in lowest terms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45%											d)	22%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missing percent</a:t>
            </a:r>
            <a:endParaRPr/>
          </a:p>
        </p:txBody>
      </p:sp>
      <p:sp>
        <p:nvSpPr>
          <p:cNvPr id="392" name="Google Shape;392;p6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An increase from 80 to 90			b)	</a:t>
            </a:r>
            <a:r>
              <a:rPr lang="en-GB">
                <a:solidFill>
                  <a:schemeClr val="dk1"/>
                </a:solidFill>
              </a:rPr>
              <a:t>An increase from 50 to 200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missing percent</a:t>
            </a:r>
            <a:endParaRPr/>
          </a:p>
        </p:txBody>
      </p:sp>
      <p:sp>
        <p:nvSpPr>
          <p:cNvPr id="398" name="Google Shape;398;p6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A decrease from 200 to 100		d)	</a:t>
            </a:r>
            <a:r>
              <a:rPr lang="en-GB">
                <a:solidFill>
                  <a:schemeClr val="dk1"/>
                </a:solidFill>
              </a:rPr>
              <a:t>A decrease from 500 to 450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Sam increased the savings in his bank account by 200% when he added a birthday gift from his grandmother. Now he has $330. How much was the gift?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Practice!</a:t>
            </a:r>
            <a:endParaRPr/>
          </a:p>
        </p:txBody>
      </p:sp>
      <p:sp>
        <p:nvSpPr>
          <p:cNvPr id="409" name="Google Shape;409;p6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173 Questions #3, 4, 5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177 Questions #2, 3, 4, 9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Pages 181-183 Questions #1, 3, 4, 5, 7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186 - Chapter Review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10" name="Google Shape;41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062" y="2945450"/>
            <a:ext cx="3497875" cy="20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381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 the following into percentages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1016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0.85											b) 	0.54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Convert the following into percentages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											d) 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daum_equation_1479502038424.png" id="126" name="Google Shape;126;p19"/>
          <p:cNvPicPr preferRelativeResize="0"/>
          <p:nvPr/>
        </p:nvPicPr>
        <p:blipFill rotWithShape="1">
          <a:blip r:embed="rId3">
            <a:alphaModFix/>
          </a:blip>
          <a:srcRect b="59916" l="0" r="0" t="0"/>
          <a:stretch/>
        </p:blipFill>
        <p:spPr>
          <a:xfrm>
            <a:off x="680225" y="1113825"/>
            <a:ext cx="8572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um_equation_1479502038424.png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59916"/>
          <a:stretch/>
        </p:blipFill>
        <p:spPr>
          <a:xfrm>
            <a:off x="6195325" y="1113825"/>
            <a:ext cx="85725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36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Calculating Exact Percentages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72800" y="1240238"/>
            <a:ext cx="409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calculate percentages of numbers;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the percentage into a decimal.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see the word ‘of’ change it to the multiplication symbol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Multiply the decimal by the number you are calculating the percentage of.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275" y="1677950"/>
            <a:ext cx="4193025" cy="25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256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try!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017725"/>
            <a:ext cx="270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15% of 40.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54550" y="1017713"/>
            <a:ext cx="409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calculate percentages of numbers;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the percentage into a decimal.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see the word ‘of’ change it to the multiplication symbol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Multiply the decimal by the number you are calculating the percentage of.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